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E7A796C-D928-499B-A22E-8CF1DD0985A5}">
  <a:tblStyle styleId="{DE7A796C-D928-499B-A22E-8CF1DD0985A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57A28A8-FF52-4532-B299-6B37ADB6BBB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72c80720c_0_3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72c80720c_0_3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0cf8e35d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30cf8e35d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0ce511a9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30ce511a9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{DE7A796C-D928-499B-A22E-8CF1DD0985A5}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{DE7A796C-D928-499B-A22E-8CF1DD0985A5}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intentional destruction of a national, racial, ethnic, or religious group through violence, starvation, or other means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the images of emaciated bodies, mounds of corpses… have crystallised into a set of universal symbols for the Holocaust… These images provide an interpretive frame through which other genocides are produced and understood.”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Leshu Torchin, “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Since We Forgot: Remembrance and Recognition of the American Genocide,” 2007.</a:t>
                      </a:r>
                      <a:endParaRPr i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Genocide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{E57A28A8-FF52-4532-B299-6B37ADB6BBB0}</a:tableStyleId>
              </a:tblPr>
              <a:tblGrid>
                <a:gridCol w="2180350"/>
              </a:tblGrid>
              <a:tr h="662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66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political, economic, or social factors create conditions for genocide?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8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{E57A28A8-FF52-4532-B299-6B37ADB6BBB0}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